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65" r:id="rId6"/>
    <p:sldId id="264" r:id="rId7"/>
    <p:sldId id="263" r:id="rId8"/>
    <p:sldId id="262" r:id="rId9"/>
    <p:sldId id="261" r:id="rId10"/>
    <p:sldId id="260" r:id="rId11"/>
    <p:sldId id="259" r:id="rId12"/>
    <p:sldId id="258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78" r:id="rId22"/>
    <p:sldId id="277" r:id="rId23"/>
    <p:sldId id="276" r:id="rId24"/>
    <p:sldId id="275" r:id="rId25"/>
    <p:sldId id="294" r:id="rId26"/>
    <p:sldId id="293" r:id="rId27"/>
    <p:sldId id="292" r:id="rId28"/>
    <p:sldId id="291" r:id="rId29"/>
    <p:sldId id="290" r:id="rId30"/>
    <p:sldId id="289" r:id="rId31"/>
    <p:sldId id="288" r:id="rId32"/>
    <p:sldId id="287" r:id="rId33"/>
    <p:sldId id="286" r:id="rId34"/>
    <p:sldId id="285" r:id="rId35"/>
    <p:sldId id="284" r:id="rId36"/>
    <p:sldId id="283" r:id="rId37"/>
    <p:sldId id="282" r:id="rId38"/>
    <p:sldId id="281" r:id="rId39"/>
    <p:sldId id="280" r:id="rId40"/>
    <p:sldId id="295" r:id="rId41"/>
    <p:sldId id="307" r:id="rId42"/>
    <p:sldId id="306" r:id="rId43"/>
    <p:sldId id="305" r:id="rId44"/>
    <p:sldId id="304" r:id="rId45"/>
    <p:sldId id="303" r:id="rId46"/>
    <p:sldId id="302" r:id="rId47"/>
    <p:sldId id="301" r:id="rId48"/>
    <p:sldId id="300" r:id="rId49"/>
    <p:sldId id="299" r:id="rId50"/>
    <p:sldId id="298" r:id="rId51"/>
    <p:sldId id="297" r:id="rId52"/>
    <p:sldId id="296" r:id="rId53"/>
    <p:sldId id="312" r:id="rId54"/>
    <p:sldId id="308" r:id="rId55"/>
    <p:sldId id="311" r:id="rId56"/>
    <p:sldId id="310" r:id="rId57"/>
    <p:sldId id="309" r:id="rId58"/>
    <p:sldId id="313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525D8-711A-4B54-A014-7D09C8B05833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B119A-56FB-4640-AF5D-77193A1EAAF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F3D09E-ABFE-DF46-EE71-79BAFABFE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FOP ON </a:t>
            </a:r>
            <a:br>
              <a:rPr lang="en-IN" b="1" dirty="0"/>
            </a:br>
            <a:r>
              <a:rPr lang="en-IN" b="1" dirty="0"/>
              <a:t>DATABASE NORMALISATION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818AE3F-18AC-430C-2F04-B35C03C87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3800" y="3886200"/>
            <a:ext cx="3962400" cy="381000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K.M.BABU (Asst. Professor)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F00F89BE-3BDD-D273-417A-26893DC41F21}"/>
              </a:ext>
            </a:extLst>
          </p:cNvPr>
          <p:cNvSpPr txBox="1">
            <a:spLocks/>
          </p:cNvSpPr>
          <p:nvPr/>
        </p:nvSpPr>
        <p:spPr>
          <a:xfrm>
            <a:off x="4114800" y="4175878"/>
            <a:ext cx="39624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chemeClr val="tx1"/>
                </a:solidFill>
              </a:rPr>
              <a:t>CSE (AI &amp; ML)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0BB7CE24-69D0-000C-C021-C919F8FD9E67}"/>
              </a:ext>
            </a:extLst>
          </p:cNvPr>
          <p:cNvSpPr txBox="1">
            <a:spLocks/>
          </p:cNvSpPr>
          <p:nvPr/>
        </p:nvSpPr>
        <p:spPr>
          <a:xfrm>
            <a:off x="3886200" y="4552950"/>
            <a:ext cx="39624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chemeClr val="tx1"/>
                </a:solidFill>
              </a:rPr>
              <a:t> VITS, 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08D20-6963-EC9A-75D3-CC0F81ADD7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" y="232528"/>
            <a:ext cx="7560564" cy="15208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BD23F-49E0-7985-4B83-89E2C3E0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F8FB99-B2BB-2E05-B6F9-0F1CB85BD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803239"/>
            <a:ext cx="8229600" cy="5251521"/>
          </a:xfrm>
        </p:spPr>
      </p:pic>
    </p:spTree>
    <p:extLst>
      <p:ext uri="{BB962C8B-B14F-4D97-AF65-F5344CB8AC3E}">
        <p14:creationId xmlns:p14="http://schemas.microsoft.com/office/powerpoint/2010/main" val="183806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5F3D3-821D-A5F7-F328-56E1B1DBF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1B84C1-188A-BE20-C098-0A702AF41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019799"/>
          </a:xfrm>
        </p:spPr>
      </p:pic>
    </p:spTree>
    <p:extLst>
      <p:ext uri="{BB962C8B-B14F-4D97-AF65-F5344CB8AC3E}">
        <p14:creationId xmlns:p14="http://schemas.microsoft.com/office/powerpoint/2010/main" val="330479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350EC-8F79-961C-108D-26150F63A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E216CC-8969-C723-BFFB-5FC9FA90E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8229600" cy="5257800"/>
          </a:xfrm>
        </p:spPr>
      </p:pic>
    </p:spTree>
    <p:extLst>
      <p:ext uri="{BB962C8B-B14F-4D97-AF65-F5344CB8AC3E}">
        <p14:creationId xmlns:p14="http://schemas.microsoft.com/office/powerpoint/2010/main" val="3912414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652E5-9DC1-4A94-FFFD-2DBA5FBA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A430-AB1C-0B75-B9A8-44651C50D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95971"/>
            <a:ext cx="8229600" cy="4561257"/>
          </a:xfrm>
        </p:spPr>
      </p:pic>
    </p:spTree>
    <p:extLst>
      <p:ext uri="{BB962C8B-B14F-4D97-AF65-F5344CB8AC3E}">
        <p14:creationId xmlns:p14="http://schemas.microsoft.com/office/powerpoint/2010/main" val="268481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A9594-0802-AC41-7928-4BC0C8288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41B2B3-BB47-6D5F-DDC9-8B5B03DBF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10728"/>
            <a:ext cx="8229600" cy="4531743"/>
          </a:xfrm>
        </p:spPr>
      </p:pic>
    </p:spTree>
    <p:extLst>
      <p:ext uri="{BB962C8B-B14F-4D97-AF65-F5344CB8AC3E}">
        <p14:creationId xmlns:p14="http://schemas.microsoft.com/office/powerpoint/2010/main" val="122328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B7525-F0F6-2C2C-7F73-6F7DDB4B7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D7FA80-A521-A02A-639F-5AEE7DD61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38927"/>
            <a:ext cx="8229600" cy="4475345"/>
          </a:xfrm>
        </p:spPr>
      </p:pic>
    </p:spTree>
    <p:extLst>
      <p:ext uri="{BB962C8B-B14F-4D97-AF65-F5344CB8AC3E}">
        <p14:creationId xmlns:p14="http://schemas.microsoft.com/office/powerpoint/2010/main" val="3286859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771B2-035B-4980-1D38-B17FE8C5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C4E3-09F3-74F5-5451-73A4A210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/>
              <a:t>Types of Normalisation:</a:t>
            </a:r>
          </a:p>
          <a:p>
            <a:r>
              <a:rPr lang="en-GB" sz="4000" dirty="0"/>
              <a:t>1</a:t>
            </a:r>
            <a:r>
              <a:rPr lang="en-GB" sz="4000" baseline="30000" dirty="0"/>
              <a:t>st</a:t>
            </a:r>
            <a:r>
              <a:rPr lang="en-GB" sz="4000" dirty="0"/>
              <a:t> Normal Form</a:t>
            </a:r>
          </a:p>
          <a:p>
            <a:r>
              <a:rPr lang="en-GB" sz="4000" dirty="0"/>
              <a:t>2</a:t>
            </a:r>
            <a:r>
              <a:rPr lang="en-GB" sz="4000" baseline="30000" dirty="0"/>
              <a:t>nd</a:t>
            </a:r>
            <a:r>
              <a:rPr lang="en-GB" sz="4000" dirty="0"/>
              <a:t> Normal Form</a:t>
            </a:r>
            <a:endParaRPr lang="en-IN" sz="4000" dirty="0"/>
          </a:p>
          <a:p>
            <a:r>
              <a:rPr lang="en-GB" sz="4000" dirty="0"/>
              <a:t>3</a:t>
            </a:r>
            <a:r>
              <a:rPr lang="en-GB" sz="4000" baseline="30000" dirty="0"/>
              <a:t>rd</a:t>
            </a:r>
            <a:r>
              <a:rPr lang="en-GB" sz="4000" dirty="0"/>
              <a:t>  Normal Form</a:t>
            </a:r>
            <a:endParaRPr lang="en-IN" sz="4000" dirty="0"/>
          </a:p>
          <a:p>
            <a:r>
              <a:rPr lang="en-GB" sz="4000"/>
              <a:t>BCNF(Boyce </a:t>
            </a:r>
            <a:r>
              <a:rPr lang="en-GB" sz="4000" dirty="0"/>
              <a:t>Code </a:t>
            </a:r>
            <a:r>
              <a:rPr lang="en-GB" sz="4000"/>
              <a:t>Normal Form)</a:t>
            </a:r>
            <a:endParaRPr lang="en-IN" sz="4000" dirty="0"/>
          </a:p>
          <a:p>
            <a:r>
              <a:rPr lang="en-GB" sz="4000" dirty="0"/>
              <a:t>4</a:t>
            </a:r>
            <a:r>
              <a:rPr lang="en-GB" sz="4000" baseline="30000" dirty="0"/>
              <a:t>th</a:t>
            </a:r>
            <a:r>
              <a:rPr lang="en-GB" sz="4000" dirty="0"/>
              <a:t>  Normal Form</a:t>
            </a:r>
            <a:endParaRPr lang="en-IN" sz="4000" dirty="0"/>
          </a:p>
          <a:p>
            <a:r>
              <a:rPr lang="en-GB" sz="4000" dirty="0"/>
              <a:t>5</a:t>
            </a:r>
            <a:r>
              <a:rPr lang="en-GB" sz="4000" baseline="30000" dirty="0"/>
              <a:t>th</a:t>
            </a:r>
            <a:r>
              <a:rPr lang="en-GB" sz="4000" dirty="0"/>
              <a:t>  Normal Form</a:t>
            </a:r>
            <a:endParaRPr lang="en-IN" sz="4000" dirty="0"/>
          </a:p>
          <a:p>
            <a:pPr marL="0" indent="0">
              <a:buNone/>
            </a:pP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176823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8DD46-4F02-4602-FD33-1977D9CC2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4CEED-6098-9AAB-E660-C343267A4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105400"/>
          </a:xfrm>
        </p:spPr>
      </p:pic>
    </p:spTree>
    <p:extLst>
      <p:ext uri="{BB962C8B-B14F-4D97-AF65-F5344CB8AC3E}">
        <p14:creationId xmlns:p14="http://schemas.microsoft.com/office/powerpoint/2010/main" val="54623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1CD69-CC3F-13F7-1541-CF1CAD27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DEFEDD-5115-ABB9-DB91-53E6D3F68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5638800"/>
          </a:xfrm>
        </p:spPr>
      </p:pic>
    </p:spTree>
    <p:extLst>
      <p:ext uri="{BB962C8B-B14F-4D97-AF65-F5344CB8AC3E}">
        <p14:creationId xmlns:p14="http://schemas.microsoft.com/office/powerpoint/2010/main" val="4187617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54B2-51E2-E7B6-BCFD-DF835CDC6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A2185A-86CB-AE17-FC4D-416A0CE72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8229600" cy="5257800"/>
          </a:xfrm>
        </p:spPr>
      </p:pic>
    </p:spTree>
    <p:extLst>
      <p:ext uri="{BB962C8B-B14F-4D97-AF65-F5344CB8AC3E}">
        <p14:creationId xmlns:p14="http://schemas.microsoft.com/office/powerpoint/2010/main" val="279629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7EF46E-A7DC-D101-0968-7DB9391DF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876964"/>
            <a:ext cx="8229600" cy="5104072"/>
          </a:xfrm>
        </p:spPr>
      </p:pic>
    </p:spTree>
    <p:extLst>
      <p:ext uri="{BB962C8B-B14F-4D97-AF65-F5344CB8AC3E}">
        <p14:creationId xmlns:p14="http://schemas.microsoft.com/office/powerpoint/2010/main" val="224158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49912-D530-F7C6-2521-3CC138D78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7FA999-9D56-C319-BB10-98DE70B3F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8229600" cy="5562600"/>
          </a:xfrm>
        </p:spPr>
      </p:pic>
    </p:spTree>
    <p:extLst>
      <p:ext uri="{BB962C8B-B14F-4D97-AF65-F5344CB8AC3E}">
        <p14:creationId xmlns:p14="http://schemas.microsoft.com/office/powerpoint/2010/main" val="3500009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2CA06-0706-E91C-5E5D-331198A0D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FF05FE-5523-CBA3-272D-C89BF1D87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8229600" cy="5715000"/>
          </a:xfrm>
        </p:spPr>
      </p:pic>
    </p:spTree>
    <p:extLst>
      <p:ext uri="{BB962C8B-B14F-4D97-AF65-F5344CB8AC3E}">
        <p14:creationId xmlns:p14="http://schemas.microsoft.com/office/powerpoint/2010/main" val="382867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3EAB5-88E3-FD47-8F2E-4F36F96D1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07C77C-EA05-F660-0E64-B90E29862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715000"/>
          </a:xfrm>
        </p:spPr>
      </p:pic>
    </p:spTree>
    <p:extLst>
      <p:ext uri="{BB962C8B-B14F-4D97-AF65-F5344CB8AC3E}">
        <p14:creationId xmlns:p14="http://schemas.microsoft.com/office/powerpoint/2010/main" val="3348343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96DFB-38CE-7603-03CF-C9789EFE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DECDE6-7756-859E-2BBC-AAAB8E76A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46669"/>
            <a:ext cx="8229600" cy="5213824"/>
          </a:xfrm>
        </p:spPr>
      </p:pic>
    </p:spTree>
    <p:extLst>
      <p:ext uri="{BB962C8B-B14F-4D97-AF65-F5344CB8AC3E}">
        <p14:creationId xmlns:p14="http://schemas.microsoft.com/office/powerpoint/2010/main" val="1203110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FBD4D-C4CB-0AA1-8F2A-6862B16B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C7F55D-7EEB-86EB-2311-23ABD02B9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562600"/>
          </a:xfrm>
        </p:spPr>
      </p:pic>
    </p:spTree>
    <p:extLst>
      <p:ext uri="{BB962C8B-B14F-4D97-AF65-F5344CB8AC3E}">
        <p14:creationId xmlns:p14="http://schemas.microsoft.com/office/powerpoint/2010/main" val="3812271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38BA8-8FB9-4533-F4C4-057423FE4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74ABB5-7956-8FDF-C0DB-A6B8035A2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5029199"/>
          </a:xfrm>
        </p:spPr>
      </p:pic>
    </p:spTree>
    <p:extLst>
      <p:ext uri="{BB962C8B-B14F-4D97-AF65-F5344CB8AC3E}">
        <p14:creationId xmlns:p14="http://schemas.microsoft.com/office/powerpoint/2010/main" val="127370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EF645-E23A-480A-2F91-868861453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4B730C-9072-938E-77E9-A479C4F2D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73225"/>
            <a:ext cx="8229600" cy="5160713"/>
          </a:xfrm>
        </p:spPr>
      </p:pic>
    </p:spTree>
    <p:extLst>
      <p:ext uri="{BB962C8B-B14F-4D97-AF65-F5344CB8AC3E}">
        <p14:creationId xmlns:p14="http://schemas.microsoft.com/office/powerpoint/2010/main" val="3214514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FD6C-D927-3F76-0052-91005733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13FEA3-95F5-61E6-A7A8-924124746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8229600" cy="5791199"/>
          </a:xfrm>
        </p:spPr>
      </p:pic>
    </p:spTree>
    <p:extLst>
      <p:ext uri="{BB962C8B-B14F-4D97-AF65-F5344CB8AC3E}">
        <p14:creationId xmlns:p14="http://schemas.microsoft.com/office/powerpoint/2010/main" val="1297824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05E58-BC8B-9009-B446-165E73045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C57EC7-4FA2-D852-A440-390B20B75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56990"/>
            <a:ext cx="8229600" cy="5193183"/>
          </a:xfrm>
        </p:spPr>
      </p:pic>
    </p:spTree>
    <p:extLst>
      <p:ext uri="{BB962C8B-B14F-4D97-AF65-F5344CB8AC3E}">
        <p14:creationId xmlns:p14="http://schemas.microsoft.com/office/powerpoint/2010/main" val="2479782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3A57B-5F53-5FF8-D18A-440B372BD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D98619-3BE1-3429-3B54-96D9CB66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8229600" cy="5486400"/>
          </a:xfrm>
        </p:spPr>
      </p:pic>
    </p:spTree>
    <p:extLst>
      <p:ext uri="{BB962C8B-B14F-4D97-AF65-F5344CB8AC3E}">
        <p14:creationId xmlns:p14="http://schemas.microsoft.com/office/powerpoint/2010/main" val="149478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EAB34-7317-5F2A-6538-3C1D36ECC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A9FE30-FAF5-A9CE-862F-5270DCA37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76247"/>
            <a:ext cx="8229600" cy="4705505"/>
          </a:xfrm>
        </p:spPr>
      </p:pic>
    </p:spTree>
    <p:extLst>
      <p:ext uri="{BB962C8B-B14F-4D97-AF65-F5344CB8AC3E}">
        <p14:creationId xmlns:p14="http://schemas.microsoft.com/office/powerpoint/2010/main" val="415097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49CA-4CDF-A903-1A4A-86927887D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26FC75-4159-B62A-69AE-0E8A25956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19044"/>
            <a:ext cx="8229600" cy="5629355"/>
          </a:xfrm>
        </p:spPr>
      </p:pic>
    </p:spTree>
    <p:extLst>
      <p:ext uri="{BB962C8B-B14F-4D97-AF65-F5344CB8AC3E}">
        <p14:creationId xmlns:p14="http://schemas.microsoft.com/office/powerpoint/2010/main" val="2569991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0012-5C44-9873-9ECA-8F104ED74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69E5ED-AAC9-4A3E-0977-4591A55D4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8229600" cy="5486400"/>
          </a:xfrm>
        </p:spPr>
      </p:pic>
    </p:spTree>
    <p:extLst>
      <p:ext uri="{BB962C8B-B14F-4D97-AF65-F5344CB8AC3E}">
        <p14:creationId xmlns:p14="http://schemas.microsoft.com/office/powerpoint/2010/main" val="1320654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4D48-D0B5-FCED-A043-13239F0B4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9C1A7D-827F-AC68-13AB-365EE484B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8229600" cy="5715000"/>
          </a:xfrm>
        </p:spPr>
      </p:pic>
    </p:spTree>
    <p:extLst>
      <p:ext uri="{BB962C8B-B14F-4D97-AF65-F5344CB8AC3E}">
        <p14:creationId xmlns:p14="http://schemas.microsoft.com/office/powerpoint/2010/main" val="2879220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95ED9-74CB-BB84-8C5B-4FEDCDBFA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46D059-F812-C4C8-FBD8-B26B2B866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5791200"/>
          </a:xfrm>
        </p:spPr>
      </p:pic>
    </p:spTree>
    <p:extLst>
      <p:ext uri="{BB962C8B-B14F-4D97-AF65-F5344CB8AC3E}">
        <p14:creationId xmlns:p14="http://schemas.microsoft.com/office/powerpoint/2010/main" val="4123399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36466-E593-D026-4110-6334E2B04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E6906D-72E6-A26E-0A96-63B98FAA4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791200"/>
          </a:xfrm>
        </p:spPr>
      </p:pic>
    </p:spTree>
    <p:extLst>
      <p:ext uri="{BB962C8B-B14F-4D97-AF65-F5344CB8AC3E}">
        <p14:creationId xmlns:p14="http://schemas.microsoft.com/office/powerpoint/2010/main" val="2176027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AD489-62F5-667F-B21A-BC9097F58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DB53D5-1C04-372C-D530-E334BFD4E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55010"/>
            <a:ext cx="8229600" cy="4597142"/>
          </a:xfrm>
        </p:spPr>
      </p:pic>
    </p:spTree>
    <p:extLst>
      <p:ext uri="{BB962C8B-B14F-4D97-AF65-F5344CB8AC3E}">
        <p14:creationId xmlns:p14="http://schemas.microsoft.com/office/powerpoint/2010/main" val="218140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A6131-B000-B2FB-8D30-8DB70DF65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02A960-A184-C437-9510-99C4A182A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715000"/>
          </a:xfrm>
        </p:spPr>
      </p:pic>
    </p:spTree>
    <p:extLst>
      <p:ext uri="{BB962C8B-B14F-4D97-AF65-F5344CB8AC3E}">
        <p14:creationId xmlns:p14="http://schemas.microsoft.com/office/powerpoint/2010/main" val="784063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7A8C3-C8CE-BA8B-FDDB-3B73AEFD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6DB8D6-3D4A-5F99-6AC4-F77F766E3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8229600" cy="5715000"/>
          </a:xfrm>
        </p:spPr>
      </p:pic>
    </p:spTree>
    <p:extLst>
      <p:ext uri="{BB962C8B-B14F-4D97-AF65-F5344CB8AC3E}">
        <p14:creationId xmlns:p14="http://schemas.microsoft.com/office/powerpoint/2010/main" val="3477270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B3AD6-7E97-292F-081F-D56331165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C44A72-FC19-0C2A-8488-DC1BCD7C2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867400"/>
          </a:xfrm>
        </p:spPr>
      </p:pic>
    </p:spTree>
    <p:extLst>
      <p:ext uri="{BB962C8B-B14F-4D97-AF65-F5344CB8AC3E}">
        <p14:creationId xmlns:p14="http://schemas.microsoft.com/office/powerpoint/2010/main" val="1903432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0ACB-B59F-105A-7BC1-5600AB2E3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BA0A0F-7C13-2A6D-CDD8-8147CB0BA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05318"/>
            <a:ext cx="8229600" cy="4296526"/>
          </a:xfrm>
        </p:spPr>
      </p:pic>
    </p:spTree>
    <p:extLst>
      <p:ext uri="{BB962C8B-B14F-4D97-AF65-F5344CB8AC3E}">
        <p14:creationId xmlns:p14="http://schemas.microsoft.com/office/powerpoint/2010/main" val="1078919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D776B-A941-3A5B-67D5-54EA9E05E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34BF56-09D6-0FF3-7A33-8F86AD193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10426"/>
            <a:ext cx="8229600" cy="3837147"/>
          </a:xfrm>
        </p:spPr>
      </p:pic>
    </p:spTree>
    <p:extLst>
      <p:ext uri="{BB962C8B-B14F-4D97-AF65-F5344CB8AC3E}">
        <p14:creationId xmlns:p14="http://schemas.microsoft.com/office/powerpoint/2010/main" val="3198440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8990F-7561-70DD-7612-F93D3FE21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B4BC7F-2677-21BB-0EBF-472CABC07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457200"/>
            <a:ext cx="8229600" cy="5410200"/>
          </a:xfrm>
        </p:spPr>
      </p:pic>
    </p:spTree>
    <p:extLst>
      <p:ext uri="{BB962C8B-B14F-4D97-AF65-F5344CB8AC3E}">
        <p14:creationId xmlns:p14="http://schemas.microsoft.com/office/powerpoint/2010/main" val="2293077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BD0E-C56F-3725-9231-DCC97E104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BBAD00-7A83-0007-6E95-3E06ED25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964937"/>
            <a:ext cx="8229600" cy="4775726"/>
          </a:xfrm>
        </p:spPr>
      </p:pic>
    </p:spTree>
    <p:extLst>
      <p:ext uri="{BB962C8B-B14F-4D97-AF65-F5344CB8AC3E}">
        <p14:creationId xmlns:p14="http://schemas.microsoft.com/office/powerpoint/2010/main" val="621466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7C027-A8D0-4C74-C843-DDC4012C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7E5AAD-D74B-C5F4-CFB3-927C19F74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609601"/>
            <a:ext cx="8229600" cy="5410200"/>
          </a:xfrm>
        </p:spPr>
      </p:pic>
    </p:spTree>
    <p:extLst>
      <p:ext uri="{BB962C8B-B14F-4D97-AF65-F5344CB8AC3E}">
        <p14:creationId xmlns:p14="http://schemas.microsoft.com/office/powerpoint/2010/main" val="255286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E8E71-1953-DD18-E0E3-3DFCE277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AC6013-3E17-DFB0-98E7-9E2D3F4A7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533400"/>
            <a:ext cx="8229600" cy="5486400"/>
          </a:xfrm>
        </p:spPr>
      </p:pic>
    </p:spTree>
    <p:extLst>
      <p:ext uri="{BB962C8B-B14F-4D97-AF65-F5344CB8AC3E}">
        <p14:creationId xmlns:p14="http://schemas.microsoft.com/office/powerpoint/2010/main" val="1180132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DFFDD-9941-B38A-56E2-6EEB3429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D44C9F-EC5A-AD4E-BD2D-9380CE00E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683019"/>
            <a:ext cx="8229600" cy="5339561"/>
          </a:xfrm>
        </p:spPr>
      </p:pic>
    </p:spTree>
    <p:extLst>
      <p:ext uri="{BB962C8B-B14F-4D97-AF65-F5344CB8AC3E}">
        <p14:creationId xmlns:p14="http://schemas.microsoft.com/office/powerpoint/2010/main" val="3258967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1D15B-49C3-CA4F-A3CB-89ED7FE8E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51BD74-772D-8066-9331-E4A8B9A6E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81001"/>
            <a:ext cx="8229600" cy="5791200"/>
          </a:xfrm>
        </p:spPr>
      </p:pic>
    </p:spTree>
    <p:extLst>
      <p:ext uri="{BB962C8B-B14F-4D97-AF65-F5344CB8AC3E}">
        <p14:creationId xmlns:p14="http://schemas.microsoft.com/office/powerpoint/2010/main" val="1475698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A7EE2-000E-52AA-B78A-A7C7F70A4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5212C8-23C3-70AD-2442-7A831399E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685800"/>
            <a:ext cx="8229600" cy="5334000"/>
          </a:xfrm>
        </p:spPr>
      </p:pic>
    </p:spTree>
    <p:extLst>
      <p:ext uri="{BB962C8B-B14F-4D97-AF65-F5344CB8AC3E}">
        <p14:creationId xmlns:p14="http://schemas.microsoft.com/office/powerpoint/2010/main" val="3684948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F451B-3A89-543A-E495-05FCEA1B8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9FF144-4790-2F90-BCE9-3D7646876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81000"/>
            <a:ext cx="8229600" cy="5867400"/>
          </a:xfrm>
        </p:spPr>
      </p:pic>
    </p:spTree>
    <p:extLst>
      <p:ext uri="{BB962C8B-B14F-4D97-AF65-F5344CB8AC3E}">
        <p14:creationId xmlns:p14="http://schemas.microsoft.com/office/powerpoint/2010/main" val="4076349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0D27-DAA6-90BC-5030-ACA9BE8AF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AE34E9-8DAC-2963-E3E4-AE7427165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533400"/>
            <a:ext cx="8229600" cy="5715000"/>
          </a:xfrm>
        </p:spPr>
      </p:pic>
    </p:spTree>
    <p:extLst>
      <p:ext uri="{BB962C8B-B14F-4D97-AF65-F5344CB8AC3E}">
        <p14:creationId xmlns:p14="http://schemas.microsoft.com/office/powerpoint/2010/main" val="364906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D9E75-0809-B57A-2553-0B4B7DB2E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E4C078-DCD0-C977-8023-6FDA0EED5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07026"/>
            <a:ext cx="8229600" cy="4291547"/>
          </a:xfrm>
        </p:spPr>
      </p:pic>
    </p:spTree>
    <p:extLst>
      <p:ext uri="{BB962C8B-B14F-4D97-AF65-F5344CB8AC3E}">
        <p14:creationId xmlns:p14="http://schemas.microsoft.com/office/powerpoint/2010/main" val="142666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78CB1-AB6D-6711-5092-95FD1EEE3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3E91CD-B414-8A1A-7D13-02C065201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872390"/>
            <a:ext cx="8229600" cy="5113220"/>
          </a:xfrm>
        </p:spPr>
      </p:pic>
    </p:spTree>
    <p:extLst>
      <p:ext uri="{BB962C8B-B14F-4D97-AF65-F5344CB8AC3E}">
        <p14:creationId xmlns:p14="http://schemas.microsoft.com/office/powerpoint/2010/main" val="1922734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CDCF1-E3D4-11B4-E353-C46D1ABAD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F80C9-3202-C384-C10B-4BC684D4F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804936"/>
            <a:ext cx="8229600" cy="5095727"/>
          </a:xfrm>
        </p:spPr>
      </p:pic>
    </p:spTree>
    <p:extLst>
      <p:ext uri="{BB962C8B-B14F-4D97-AF65-F5344CB8AC3E}">
        <p14:creationId xmlns:p14="http://schemas.microsoft.com/office/powerpoint/2010/main" val="3496578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C6DA3-5D85-2E15-8481-3F05CF81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6040D4-9D19-CA7A-9666-340BE3A34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058168"/>
            <a:ext cx="8229600" cy="4589264"/>
          </a:xfrm>
        </p:spPr>
      </p:pic>
    </p:spTree>
    <p:extLst>
      <p:ext uri="{BB962C8B-B14F-4D97-AF65-F5344CB8AC3E}">
        <p14:creationId xmlns:p14="http://schemas.microsoft.com/office/powerpoint/2010/main" val="3999291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50558-5169-FEDF-FA9C-853AD0754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942E28-85D5-D809-8652-7DC9F70B0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609600"/>
            <a:ext cx="8229600" cy="5105400"/>
          </a:xfrm>
        </p:spPr>
      </p:pic>
    </p:spTree>
    <p:extLst>
      <p:ext uri="{BB962C8B-B14F-4D97-AF65-F5344CB8AC3E}">
        <p14:creationId xmlns:p14="http://schemas.microsoft.com/office/powerpoint/2010/main" val="4124185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894C5-42CD-E17A-2801-45BBE7303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159E79-D564-D31A-CDF4-1621E0390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04800"/>
            <a:ext cx="7315200" cy="5562600"/>
          </a:xfrm>
        </p:spPr>
      </p:pic>
    </p:spTree>
    <p:extLst>
      <p:ext uri="{BB962C8B-B14F-4D97-AF65-F5344CB8AC3E}">
        <p14:creationId xmlns:p14="http://schemas.microsoft.com/office/powerpoint/2010/main" val="1683763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B8C15-CBCD-A595-AB1B-8E16624D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242CBE-3956-5CCE-25D4-9A55AB523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992" y="609600"/>
            <a:ext cx="7874015" cy="5516563"/>
          </a:xfrm>
        </p:spPr>
      </p:pic>
    </p:spTree>
    <p:extLst>
      <p:ext uri="{BB962C8B-B14F-4D97-AF65-F5344CB8AC3E}">
        <p14:creationId xmlns:p14="http://schemas.microsoft.com/office/powerpoint/2010/main" val="161888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F44F-38D1-BE6E-6264-A667B6DE7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F7D5C4-B524-D022-5368-4CED96970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648700"/>
            <a:ext cx="8229600" cy="5285962"/>
          </a:xfrm>
        </p:spPr>
      </p:pic>
    </p:spTree>
    <p:extLst>
      <p:ext uri="{BB962C8B-B14F-4D97-AF65-F5344CB8AC3E}">
        <p14:creationId xmlns:p14="http://schemas.microsoft.com/office/powerpoint/2010/main" val="392349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359AC-4FC3-5C76-803E-ECA95476F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A31391-3FA9-66A8-3EB0-12C8A9DF9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8229600" cy="5638800"/>
          </a:xfrm>
        </p:spPr>
      </p:pic>
    </p:spTree>
    <p:extLst>
      <p:ext uri="{BB962C8B-B14F-4D97-AF65-F5344CB8AC3E}">
        <p14:creationId xmlns:p14="http://schemas.microsoft.com/office/powerpoint/2010/main" val="3937541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FCD45-D62A-9FC9-FD78-4A9829168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4EBBD4-AAF8-C853-49A3-6D045C62E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23541"/>
            <a:ext cx="8229600" cy="4536280"/>
          </a:xfrm>
        </p:spPr>
      </p:pic>
    </p:spTree>
    <p:extLst>
      <p:ext uri="{BB962C8B-B14F-4D97-AF65-F5344CB8AC3E}">
        <p14:creationId xmlns:p14="http://schemas.microsoft.com/office/powerpoint/2010/main" val="3115177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095D0-C863-C34E-CF3B-289BB04AE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590800"/>
            <a:ext cx="822960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8800" dirty="0"/>
              <a:t>THANK YOU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99588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A68E-E31E-7139-5880-261B000C9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9008DF-DBED-CBE0-B651-B603506D7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83302"/>
            <a:ext cx="8229600" cy="5291396"/>
          </a:xfrm>
        </p:spPr>
      </p:pic>
    </p:spTree>
    <p:extLst>
      <p:ext uri="{BB962C8B-B14F-4D97-AF65-F5344CB8AC3E}">
        <p14:creationId xmlns:p14="http://schemas.microsoft.com/office/powerpoint/2010/main" val="223949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5097-057F-D56D-CA83-8948F8A89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3F3413-519D-0ADF-7A93-9BFF41CFE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67653"/>
            <a:ext cx="8229600" cy="5322693"/>
          </a:xfrm>
        </p:spPr>
      </p:pic>
    </p:spTree>
    <p:extLst>
      <p:ext uri="{BB962C8B-B14F-4D97-AF65-F5344CB8AC3E}">
        <p14:creationId xmlns:p14="http://schemas.microsoft.com/office/powerpoint/2010/main" val="39055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9F535-42A6-BFFC-1CBF-401875C84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D377DA-5AB4-7C31-C774-D3BD8CF13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30117"/>
            <a:ext cx="8229600" cy="5397766"/>
          </a:xfrm>
        </p:spPr>
      </p:pic>
    </p:spTree>
    <p:extLst>
      <p:ext uri="{BB962C8B-B14F-4D97-AF65-F5344CB8AC3E}">
        <p14:creationId xmlns:p14="http://schemas.microsoft.com/office/powerpoint/2010/main" val="1030046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31293-9699-3D47-913F-96491C2F7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C0A57D-91CC-0D2F-E57A-515F032A5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89760"/>
            <a:ext cx="8229600" cy="5278480"/>
          </a:xfrm>
        </p:spPr>
      </p:pic>
    </p:spTree>
    <p:extLst>
      <p:ext uri="{BB962C8B-B14F-4D97-AF65-F5344CB8AC3E}">
        <p14:creationId xmlns:p14="http://schemas.microsoft.com/office/powerpoint/2010/main" val="2508219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53</Words>
  <Application>Microsoft Office PowerPoint</Application>
  <PresentationFormat>On-screen Show (4:3)</PresentationFormat>
  <Paragraphs>12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FOP ON  DATABASE NORMALISATION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Mani Kuruma</cp:lastModifiedBy>
  <cp:revision>186</cp:revision>
  <dcterms:created xsi:type="dcterms:W3CDTF">2019-10-24T17:14:21Z</dcterms:created>
  <dcterms:modified xsi:type="dcterms:W3CDTF">2024-03-01T05:35:31Z</dcterms:modified>
</cp:coreProperties>
</file>